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24046" y="998982"/>
            <a:ext cx="434149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40" y="1461516"/>
            <a:ext cx="3134867" cy="135483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93008" y="2119884"/>
            <a:ext cx="5268468" cy="13548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66130" y="2827146"/>
            <a:ext cx="5195570" cy="75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jp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6" Type="http://schemas.openxmlformats.org/officeDocument/2006/relationships/image" Target="../media/image33.png"/><Relationship Id="rId7" Type="http://schemas.openxmlformats.org/officeDocument/2006/relationships/image" Target="../media/image3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2798" y="1617345"/>
            <a:ext cx="4491990" cy="1415415"/>
          </a:xfrm>
          <a:prstGeom prst="rect"/>
        </p:spPr>
        <p:txBody>
          <a:bodyPr wrap="square" lIns="0" tIns="95885" rIns="0" bIns="0" rtlCol="0" vert="horz">
            <a:spAutoFit/>
          </a:bodyPr>
          <a:lstStyle/>
          <a:p>
            <a:pPr marL="12700" marR="5080" indent="1170305">
              <a:lnSpc>
                <a:spcPts val="5180"/>
              </a:lnSpc>
              <a:spcBef>
                <a:spcPts val="755"/>
              </a:spcBef>
            </a:pPr>
            <a:r>
              <a:rPr dirty="0" spc="415"/>
              <a:t>RIGHT </a:t>
            </a:r>
            <a:r>
              <a:rPr dirty="0" spc="325"/>
              <a:t>DUPLICATION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8542019" y="4840223"/>
            <a:ext cx="3188970" cy="1069340"/>
            <a:chOff x="8542019" y="4840223"/>
            <a:chExt cx="3188970" cy="106934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42019" y="4840223"/>
              <a:ext cx="3188970" cy="57683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7087" y="5332475"/>
              <a:ext cx="1277874" cy="576834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8695435" y="4907356"/>
            <a:ext cx="2805430" cy="824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spc="10">
                <a:solidFill>
                  <a:srgbClr val="FFFF00"/>
                </a:solidFill>
                <a:latin typeface="Cambria"/>
                <a:cs typeface="Cambria"/>
              </a:rPr>
              <a:t>SRINIVAS</a:t>
            </a:r>
            <a:r>
              <a:rPr dirty="0" sz="2000" spc="14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dirty="0" sz="2000" spc="95">
                <a:solidFill>
                  <a:srgbClr val="FFFF00"/>
                </a:solidFill>
                <a:latin typeface="Cambria"/>
                <a:cs typeface="Cambria"/>
              </a:rPr>
              <a:t>VADDEMANU</a:t>
            </a:r>
            <a:endParaRPr sz="20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1480"/>
              </a:spcBef>
            </a:pPr>
            <a:r>
              <a:rPr dirty="0" sz="2000" spc="95">
                <a:solidFill>
                  <a:srgbClr val="FFFF00"/>
                </a:solidFill>
                <a:latin typeface="Cambria"/>
                <a:cs typeface="Cambria"/>
              </a:rPr>
              <a:t>(DUCD)</a:t>
            </a:r>
            <a:endParaRPr sz="2000">
              <a:latin typeface="Cambria"/>
              <a:cs typeface="Cambri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56285" y="581533"/>
            <a:ext cx="11029315" cy="4537075"/>
            <a:chOff x="456285" y="581533"/>
            <a:chExt cx="11029315" cy="453707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6285" y="581533"/>
              <a:ext cx="3171698" cy="453669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07501" y="581533"/>
              <a:ext cx="2777998" cy="43073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992367" y="2391155"/>
            <a:ext cx="4757420" cy="1808480"/>
            <a:chOff x="5992367" y="2391155"/>
            <a:chExt cx="4757420" cy="1808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92367" y="2391155"/>
              <a:ext cx="4757166" cy="121843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6243" y="2980943"/>
              <a:ext cx="1980438" cy="121843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313423" y="2529027"/>
            <a:ext cx="3867785" cy="1270635"/>
          </a:xfrm>
          <a:prstGeom prst="rect"/>
        </p:spPr>
        <p:txBody>
          <a:bodyPr wrap="square" lIns="0" tIns="85725" rIns="0" bIns="0" rtlCol="0" vert="horz">
            <a:spAutoFit/>
          </a:bodyPr>
          <a:lstStyle/>
          <a:p>
            <a:pPr marL="1306195" marR="5080" indent="-1294130">
              <a:lnSpc>
                <a:spcPts val="4650"/>
              </a:lnSpc>
              <a:spcBef>
                <a:spcPts val="675"/>
              </a:spcBef>
            </a:pPr>
            <a:r>
              <a:rPr dirty="0" sz="4300" spc="350"/>
              <a:t>INVESTMENT </a:t>
            </a:r>
            <a:r>
              <a:rPr dirty="0" sz="4300" spc="425"/>
              <a:t>BOX</a:t>
            </a:r>
            <a:endParaRPr sz="4300"/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3769" y="514858"/>
            <a:ext cx="4226433" cy="49819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630423" y="419100"/>
            <a:ext cx="6936740" cy="1808480"/>
            <a:chOff x="2630423" y="419100"/>
            <a:chExt cx="6936740" cy="1808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0423" y="419100"/>
              <a:ext cx="6936485" cy="121843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4695" y="1008887"/>
              <a:ext cx="3922013" cy="12184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51226" y="557022"/>
            <a:ext cx="6050280" cy="1270000"/>
          </a:xfrm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marL="1426845" marR="5080" indent="-1414780">
              <a:lnSpc>
                <a:spcPts val="4640"/>
              </a:lnSpc>
              <a:spcBef>
                <a:spcPts val="680"/>
              </a:spcBef>
              <a:tabLst>
                <a:tab pos="1673225" algn="l"/>
                <a:tab pos="4770755" algn="l"/>
              </a:tabLst>
            </a:pPr>
            <a:r>
              <a:rPr dirty="0" sz="4300" spc="495"/>
              <a:t>SELF</a:t>
            </a:r>
            <a:r>
              <a:rPr dirty="0" sz="4300"/>
              <a:t>	</a:t>
            </a:r>
            <a:r>
              <a:rPr dirty="0" sz="4300" spc="430"/>
              <a:t>CONSUME</a:t>
            </a:r>
            <a:r>
              <a:rPr dirty="0" sz="4300"/>
              <a:t>	</a:t>
            </a:r>
            <a:r>
              <a:rPr dirty="0" sz="4300" spc="350"/>
              <a:t>OUR </a:t>
            </a:r>
            <a:r>
              <a:rPr dirty="0" sz="4300" spc="390"/>
              <a:t>PRODUCTS</a:t>
            </a:r>
            <a:endParaRPr sz="4300"/>
          </a:p>
        </p:txBody>
      </p:sp>
      <p:grpSp>
        <p:nvGrpSpPr>
          <p:cNvPr id="6" name="object 6" descr=""/>
          <p:cNvGrpSpPr/>
          <p:nvPr/>
        </p:nvGrpSpPr>
        <p:grpSpPr>
          <a:xfrm>
            <a:off x="3981196" y="1879980"/>
            <a:ext cx="7631430" cy="3393440"/>
            <a:chOff x="3981196" y="1879980"/>
            <a:chExt cx="7631430" cy="339344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9616" y="1879980"/>
              <a:ext cx="3762883" cy="339305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1196" y="1879980"/>
              <a:ext cx="3762882" cy="33930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6340" y="2671572"/>
            <a:ext cx="5977127" cy="135483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2205" algn="l"/>
              </a:tabLst>
            </a:pPr>
            <a:r>
              <a:rPr dirty="0" spc="459"/>
              <a:t>MAGIC</a:t>
            </a:r>
            <a:r>
              <a:rPr dirty="0"/>
              <a:t>	</a:t>
            </a:r>
            <a:r>
              <a:rPr dirty="0" spc="540"/>
              <a:t>CORNER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563" y="509016"/>
            <a:ext cx="4280154" cy="63466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2932" y="2959607"/>
            <a:ext cx="5062727" cy="135483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293611" y="3116072"/>
            <a:ext cx="42792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3635" algn="l"/>
              </a:tabLst>
            </a:pPr>
            <a:r>
              <a:rPr dirty="0" sz="4800" spc="585" b="1">
                <a:solidFill>
                  <a:srgbClr val="FFFFFF"/>
                </a:solidFill>
                <a:latin typeface="Cambria"/>
                <a:cs typeface="Cambria"/>
              </a:rPr>
              <a:t>DRESS</a:t>
            </a:r>
            <a:r>
              <a:rPr dirty="0" sz="4800" b="1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800" spc="555" b="1">
                <a:solidFill>
                  <a:srgbClr val="FFFFFF"/>
                </a:solidFill>
                <a:latin typeface="Cambria"/>
                <a:cs typeface="Cambria"/>
              </a:rPr>
              <a:t>CODE</a:t>
            </a:r>
            <a:endParaRPr sz="4800">
              <a:latin typeface="Cambria"/>
              <a:cs typeface="Cambri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9055" y="1024127"/>
            <a:ext cx="5127498" cy="58315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874764" y="3733800"/>
            <a:ext cx="4352290" cy="1808480"/>
            <a:chOff x="6874764" y="3733800"/>
            <a:chExt cx="4352290" cy="1808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4764" y="3733800"/>
              <a:ext cx="4351782" cy="121843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8792" y="4323587"/>
              <a:ext cx="3716274" cy="1218438"/>
            </a:xfrm>
            <a:prstGeom prst="rect">
              <a:avLst/>
            </a:prstGeom>
          </p:spPr>
        </p:pic>
      </p:grpSp>
      <p:sp>
        <p:nvSpPr>
          <p:cNvPr id="5" name="object 5" descr=""/>
          <p:cNvSpPr txBox="1"/>
          <p:nvPr/>
        </p:nvSpPr>
        <p:spPr>
          <a:xfrm>
            <a:off x="7195819" y="3872229"/>
            <a:ext cx="3462020" cy="127000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236220" marR="5080" indent="-224154">
              <a:lnSpc>
                <a:spcPts val="4640"/>
              </a:lnSpc>
              <a:spcBef>
                <a:spcPts val="685"/>
              </a:spcBef>
              <a:tabLst>
                <a:tab pos="2190750" algn="l"/>
                <a:tab pos="2226945" algn="l"/>
              </a:tabLst>
            </a:pPr>
            <a:r>
              <a:rPr dirty="0" sz="4300" spc="445" b="1">
                <a:solidFill>
                  <a:srgbClr val="FFFFFF"/>
                </a:solidFill>
                <a:latin typeface="Cambria"/>
                <a:cs typeface="Cambria"/>
              </a:rPr>
              <a:t>CARRY</a:t>
            </a:r>
            <a:r>
              <a:rPr dirty="0" sz="4300" b="1">
                <a:solidFill>
                  <a:srgbClr val="FFFFFF"/>
                </a:solidFill>
                <a:latin typeface="Cambria"/>
                <a:cs typeface="Cambria"/>
              </a:rPr>
              <a:t>		</a:t>
            </a:r>
            <a:r>
              <a:rPr dirty="0" sz="4300" spc="385" b="1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4300" spc="400" b="1">
                <a:solidFill>
                  <a:srgbClr val="FFFFFF"/>
                </a:solidFill>
                <a:latin typeface="Cambria"/>
                <a:cs typeface="Cambria"/>
              </a:rPr>
              <a:t>DEMO</a:t>
            </a:r>
            <a:r>
              <a:rPr dirty="0" sz="4300" b="1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300" spc="280" b="1">
                <a:solidFill>
                  <a:srgbClr val="FFFFFF"/>
                </a:solidFill>
                <a:latin typeface="Cambria"/>
                <a:cs typeface="Cambria"/>
              </a:rPr>
              <a:t>KIT</a:t>
            </a:r>
            <a:endParaRPr sz="4300">
              <a:latin typeface="Cambria"/>
              <a:cs typeface="Cambri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87680" y="583691"/>
            <a:ext cx="5584825" cy="4331335"/>
            <a:chOff x="487680" y="583691"/>
            <a:chExt cx="5584825" cy="433133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6572" y="1993391"/>
              <a:ext cx="5055108" cy="292150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0580" y="2057400"/>
              <a:ext cx="4876800" cy="27432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11530" y="2038350"/>
              <a:ext cx="4914900" cy="2781300"/>
            </a:xfrm>
            <a:custGeom>
              <a:avLst/>
              <a:gdLst/>
              <a:ahLst/>
              <a:cxnLst/>
              <a:rect l="l" t="t" r="r" b="b"/>
              <a:pathLst>
                <a:path w="4914900" h="2781300">
                  <a:moveTo>
                    <a:pt x="0" y="2781300"/>
                  </a:moveTo>
                  <a:lnTo>
                    <a:pt x="4914900" y="2781300"/>
                  </a:lnTo>
                  <a:lnTo>
                    <a:pt x="4914900" y="0"/>
                  </a:lnTo>
                  <a:lnTo>
                    <a:pt x="0" y="0"/>
                  </a:lnTo>
                  <a:lnTo>
                    <a:pt x="0" y="27813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2455" y="583691"/>
              <a:ext cx="2561082" cy="121843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97352" y="583691"/>
              <a:ext cx="1828038" cy="121843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9203" y="583691"/>
              <a:ext cx="1088898" cy="121843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7680" y="1107947"/>
              <a:ext cx="5584698" cy="121843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09040" y="721613"/>
            <a:ext cx="4884420" cy="1204595"/>
          </a:xfrm>
          <a:prstGeom prst="rect">
            <a:avLst/>
          </a:prstGeom>
        </p:spPr>
        <p:txBody>
          <a:bodyPr wrap="square" lIns="0" tIns="142875" rIns="0" bIns="0" rtlCol="0" vert="horz">
            <a:spAutoFit/>
          </a:bodyPr>
          <a:lstStyle/>
          <a:p>
            <a:pPr marL="12700" marR="5080" indent="874394">
              <a:lnSpc>
                <a:spcPct val="80000"/>
              </a:lnSpc>
              <a:spcBef>
                <a:spcPts val="1125"/>
              </a:spcBef>
              <a:tabLst>
                <a:tab pos="1955164" algn="l"/>
                <a:tab pos="2547620" algn="l"/>
                <a:tab pos="3364229" algn="l"/>
              </a:tabLst>
            </a:pPr>
            <a:r>
              <a:rPr dirty="0" sz="4300" spc="495" b="1">
                <a:solidFill>
                  <a:srgbClr val="FFFFFF"/>
                </a:solidFill>
                <a:latin typeface="Cambria"/>
                <a:cs typeface="Cambria"/>
              </a:rPr>
              <a:t>SELF</a:t>
            </a:r>
            <a:r>
              <a:rPr dirty="0" sz="4300" b="1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300" spc="45" b="1">
                <a:solidFill>
                  <a:srgbClr val="FFFFFF"/>
                </a:solidFill>
                <a:latin typeface="Cambria"/>
                <a:cs typeface="Cambria"/>
              </a:rPr>
              <a:t>(STP) </a:t>
            </a:r>
            <a:r>
              <a:rPr dirty="0" sz="4300" spc="295" b="1">
                <a:solidFill>
                  <a:srgbClr val="FFFFFF"/>
                </a:solidFill>
                <a:latin typeface="Cambria"/>
                <a:cs typeface="Cambria"/>
              </a:rPr>
              <a:t>SHOW</a:t>
            </a:r>
            <a:r>
              <a:rPr dirty="0" sz="4300" b="1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300" spc="385" b="1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4300" b="1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300" spc="245" b="1">
                <a:solidFill>
                  <a:srgbClr val="FFFFFF"/>
                </a:solidFill>
                <a:latin typeface="Cambria"/>
                <a:cs typeface="Cambria"/>
              </a:rPr>
              <a:t>PLAN</a:t>
            </a:r>
            <a:endParaRPr sz="4300">
              <a:latin typeface="Cambria"/>
              <a:cs typeface="Cambri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7002780" y="1184147"/>
            <a:ext cx="3896995" cy="2677795"/>
            <a:chOff x="7002780" y="1184147"/>
            <a:chExt cx="3896995" cy="2677795"/>
          </a:xfrm>
        </p:grpSpPr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02780" y="1184147"/>
              <a:ext cx="3896868" cy="267766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67550" y="1248536"/>
              <a:ext cx="3718559" cy="2499614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7048500" y="1229486"/>
              <a:ext cx="3756660" cy="2538095"/>
            </a:xfrm>
            <a:custGeom>
              <a:avLst/>
              <a:gdLst/>
              <a:ahLst/>
              <a:cxnLst/>
              <a:rect l="l" t="t" r="r" b="b"/>
              <a:pathLst>
                <a:path w="3756659" h="2538095">
                  <a:moveTo>
                    <a:pt x="0" y="2537714"/>
                  </a:moveTo>
                  <a:lnTo>
                    <a:pt x="3756659" y="2537714"/>
                  </a:lnTo>
                  <a:lnTo>
                    <a:pt x="3756659" y="0"/>
                  </a:lnTo>
                  <a:lnTo>
                    <a:pt x="0" y="0"/>
                  </a:lnTo>
                  <a:lnTo>
                    <a:pt x="0" y="253771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3111" y="842772"/>
            <a:ext cx="5123688" cy="1354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7315" algn="l"/>
              </a:tabLst>
            </a:pPr>
            <a:r>
              <a:rPr dirty="0" spc="315"/>
              <a:t>KIT</a:t>
            </a:r>
            <a:r>
              <a:rPr dirty="0"/>
              <a:t>	</a:t>
            </a:r>
            <a:r>
              <a:rPr dirty="0" spc="395"/>
              <a:t>OPENING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1877441" y="2353055"/>
            <a:ext cx="8437245" cy="3091815"/>
            <a:chOff x="1877441" y="2353055"/>
            <a:chExt cx="8437245" cy="309181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7441" y="2353055"/>
              <a:ext cx="4218558" cy="280720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2277" y="3246119"/>
              <a:ext cx="2124075" cy="157733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0" y="2356738"/>
              <a:ext cx="4218559" cy="282257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68595" y="4713744"/>
              <a:ext cx="3341370" cy="50214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73167" y="4718176"/>
              <a:ext cx="3286125" cy="447040"/>
            </a:xfrm>
            <a:custGeom>
              <a:avLst/>
              <a:gdLst/>
              <a:ahLst/>
              <a:cxnLst/>
              <a:rect l="l" t="t" r="r" b="b"/>
              <a:pathLst>
                <a:path w="3286125" h="447039">
                  <a:moveTo>
                    <a:pt x="3285743" y="0"/>
                  </a:moveTo>
                  <a:lnTo>
                    <a:pt x="0" y="0"/>
                  </a:lnTo>
                  <a:lnTo>
                    <a:pt x="0" y="446531"/>
                  </a:lnTo>
                  <a:lnTo>
                    <a:pt x="3285743" y="446531"/>
                  </a:lnTo>
                  <a:lnTo>
                    <a:pt x="328574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39995" y="4588763"/>
              <a:ext cx="3798570" cy="855726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761103" y="4682108"/>
            <a:ext cx="331152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2555" algn="l"/>
              </a:tabLst>
            </a:pPr>
            <a:r>
              <a:rPr dirty="0" sz="3000" spc="295" b="1">
                <a:solidFill>
                  <a:srgbClr val="001C5B"/>
                </a:solidFill>
                <a:latin typeface="Cambria"/>
                <a:cs typeface="Cambria"/>
              </a:rPr>
              <a:t>HOME</a:t>
            </a:r>
            <a:r>
              <a:rPr dirty="0" sz="3000" b="1">
                <a:solidFill>
                  <a:srgbClr val="001C5B"/>
                </a:solidFill>
                <a:latin typeface="Cambria"/>
                <a:cs typeface="Cambria"/>
              </a:rPr>
              <a:t>	</a:t>
            </a:r>
            <a:r>
              <a:rPr dirty="0" sz="3000" spc="265" b="1">
                <a:solidFill>
                  <a:srgbClr val="001C5B"/>
                </a:solidFill>
                <a:latin typeface="Cambria"/>
                <a:cs typeface="Cambria"/>
              </a:rPr>
              <a:t>MEETING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0595" y="118871"/>
            <a:ext cx="8552688" cy="1354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80005" y="274446"/>
            <a:ext cx="777176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8455" algn="l"/>
                <a:tab pos="4308475" algn="l"/>
              </a:tabLst>
            </a:pPr>
            <a:r>
              <a:rPr dirty="0" spc="360"/>
              <a:t>ATTEND</a:t>
            </a:r>
            <a:r>
              <a:rPr dirty="0"/>
              <a:t>	</a:t>
            </a:r>
            <a:r>
              <a:rPr dirty="0" spc="335"/>
              <a:t>ALL</a:t>
            </a:r>
            <a:r>
              <a:rPr dirty="0"/>
              <a:t>	</a:t>
            </a:r>
            <a:r>
              <a:rPr dirty="0" spc="475"/>
              <a:t>MEETINGS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1738883" y="1022603"/>
            <a:ext cx="8505825" cy="4861560"/>
            <a:chOff x="1738883" y="1022603"/>
            <a:chExt cx="8505825" cy="486156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8883" y="1022603"/>
              <a:ext cx="8505444" cy="486156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3145" y="1086904"/>
              <a:ext cx="8327263" cy="468414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784095" y="1067866"/>
              <a:ext cx="8365490" cy="4722495"/>
            </a:xfrm>
            <a:custGeom>
              <a:avLst/>
              <a:gdLst/>
              <a:ahLst/>
              <a:cxnLst/>
              <a:rect l="l" t="t" r="r" b="b"/>
              <a:pathLst>
                <a:path w="8365490" h="4722495">
                  <a:moveTo>
                    <a:pt x="0" y="4722241"/>
                  </a:moveTo>
                  <a:lnTo>
                    <a:pt x="8365363" y="4722241"/>
                  </a:lnTo>
                  <a:lnTo>
                    <a:pt x="8365363" y="0"/>
                  </a:lnTo>
                  <a:lnTo>
                    <a:pt x="0" y="0"/>
                  </a:lnTo>
                  <a:lnTo>
                    <a:pt x="0" y="472224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0967" y="643127"/>
            <a:ext cx="7427976" cy="1354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71648" y="799591"/>
            <a:ext cx="664464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8240" algn="l"/>
                <a:tab pos="3742690" algn="l"/>
              </a:tabLst>
            </a:pPr>
            <a:r>
              <a:rPr dirty="0" spc="335"/>
              <a:t>NO</a:t>
            </a:r>
            <a:r>
              <a:rPr dirty="0"/>
              <a:t>	</a:t>
            </a:r>
            <a:r>
              <a:rPr dirty="0" spc="440"/>
              <a:t>MONEY</a:t>
            </a:r>
            <a:r>
              <a:rPr dirty="0"/>
              <a:t>	</a:t>
            </a:r>
            <a:r>
              <a:rPr dirty="0" spc="380"/>
              <a:t>INVOLVE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35707" y="1761743"/>
            <a:ext cx="7718297" cy="44554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82139" y="419100"/>
            <a:ext cx="8248650" cy="1808480"/>
            <a:chOff x="1882139" y="419100"/>
            <a:chExt cx="8248650" cy="1808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2139" y="419100"/>
              <a:ext cx="4776977" cy="121843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32931" y="419100"/>
              <a:ext cx="1620773" cy="121843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4972" y="419100"/>
              <a:ext cx="3115818" cy="121843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50819" y="1008887"/>
              <a:ext cx="6509766" cy="121843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02942" y="557022"/>
            <a:ext cx="7549515" cy="1270000"/>
          </a:xfrm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marL="881380" marR="5080" indent="-868680">
              <a:lnSpc>
                <a:spcPts val="4640"/>
              </a:lnSpc>
              <a:spcBef>
                <a:spcPts val="680"/>
              </a:spcBef>
              <a:tabLst>
                <a:tab pos="1503045" algn="l"/>
                <a:tab pos="2653030" algn="l"/>
                <a:tab pos="4063365" algn="l"/>
                <a:tab pos="4536440" algn="l"/>
                <a:tab pos="5145405" algn="l"/>
              </a:tabLst>
            </a:pPr>
            <a:r>
              <a:rPr dirty="0" sz="4300" spc="330"/>
              <a:t>FOLLOW</a:t>
            </a:r>
            <a:r>
              <a:rPr dirty="0" sz="4300"/>
              <a:t>	</a:t>
            </a:r>
            <a:r>
              <a:rPr dirty="0" sz="4300" spc="385"/>
              <a:t>THE</a:t>
            </a:r>
            <a:r>
              <a:rPr dirty="0" sz="4300"/>
              <a:t>	</a:t>
            </a:r>
            <a:r>
              <a:rPr dirty="0" sz="4300" spc="40"/>
              <a:t>WT</a:t>
            </a:r>
            <a:r>
              <a:rPr dirty="0" sz="4300"/>
              <a:t>	</a:t>
            </a:r>
            <a:r>
              <a:rPr dirty="0" sz="4300" spc="465"/>
              <a:t>SYSTEM </a:t>
            </a:r>
            <a:r>
              <a:rPr dirty="0" sz="4300" spc="200"/>
              <a:t>&amp;</a:t>
            </a:r>
            <a:r>
              <a:rPr dirty="0" sz="4300"/>
              <a:t>	</a:t>
            </a:r>
            <a:r>
              <a:rPr dirty="0" sz="4300" spc="330"/>
              <a:t>GROWING</a:t>
            </a:r>
            <a:r>
              <a:rPr dirty="0" sz="4300"/>
              <a:t>	</a:t>
            </a:r>
            <a:r>
              <a:rPr dirty="0" sz="4300" spc="305"/>
              <a:t>UPLINE</a:t>
            </a:r>
            <a:endParaRPr sz="4300"/>
          </a:p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81755" y="5229936"/>
            <a:ext cx="5428488" cy="115557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1755" y="2120773"/>
            <a:ext cx="5428361" cy="27828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89915" y="240766"/>
            <a:ext cx="10798175" cy="6615430"/>
            <a:chOff x="289915" y="240766"/>
            <a:chExt cx="10798175" cy="66154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915" y="240766"/>
              <a:ext cx="2052955" cy="43703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187" y="425195"/>
              <a:ext cx="7866126" cy="643051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98892" y="5189219"/>
              <a:ext cx="3188970" cy="57683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23959" y="5681472"/>
              <a:ext cx="1277874" cy="576834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8050783" y="5255717"/>
            <a:ext cx="2805430" cy="824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spc="10">
                <a:solidFill>
                  <a:srgbClr val="FFFF00"/>
                </a:solidFill>
                <a:latin typeface="Cambria"/>
                <a:cs typeface="Cambria"/>
              </a:rPr>
              <a:t>SRINIVAS</a:t>
            </a:r>
            <a:r>
              <a:rPr dirty="0" sz="2000" spc="140">
                <a:solidFill>
                  <a:srgbClr val="FFFF00"/>
                </a:solidFill>
                <a:latin typeface="Cambria"/>
                <a:cs typeface="Cambria"/>
              </a:rPr>
              <a:t> </a:t>
            </a:r>
            <a:r>
              <a:rPr dirty="0" sz="2000" spc="95">
                <a:solidFill>
                  <a:srgbClr val="FFFF00"/>
                </a:solidFill>
                <a:latin typeface="Cambria"/>
                <a:cs typeface="Cambria"/>
              </a:rPr>
              <a:t>VADDEMANU</a:t>
            </a:r>
            <a:endParaRPr sz="20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1480"/>
              </a:spcBef>
            </a:pPr>
            <a:r>
              <a:rPr dirty="0" sz="2000" spc="95">
                <a:solidFill>
                  <a:srgbClr val="FFFF00"/>
                </a:solidFill>
                <a:latin typeface="Cambria"/>
                <a:cs typeface="Cambria"/>
              </a:rPr>
              <a:t>(DUCD)</a:t>
            </a:r>
            <a:endParaRPr sz="2000">
              <a:latin typeface="Cambria"/>
              <a:cs typeface="Cambri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63103" y="929894"/>
            <a:ext cx="2777998" cy="43073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RAJU</dc:creator>
  <dcterms:created xsi:type="dcterms:W3CDTF">2025-07-03T12:03:02Z</dcterms:created>
  <dcterms:modified xsi:type="dcterms:W3CDTF">2025-07-03T12:03:02Z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2025-03-07T00:00:00Z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2025-07-03T00:00:00Z</vt:filetime>
  </property>
  <property fmtid="{D5CDD505-2E9C-101B-9397-08002B2CF9AE}" pid="5" name="Producer">
    <vt:lpwstr>Microsoft® PowerPoint® 2019</vt:lpwstr>
  </property>
</Properties>
</file>